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D735"/>
    <a:srgbClr val="1DE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D6D73-E507-40F5-94DD-86D83E5DF06F}" type="datetimeFigureOut">
              <a:rPr lang="en-US" smtClean="0"/>
              <a:pPr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BED23-79DA-4F6F-BB73-4800B1AFF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\\nasd-fs-1\students\2011%20grads\RFlynn\Multimedia\Year%20Project\dateline%20time%20line%20new%20avi.avi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S:\Multimedia\1,001%20Sound%20Clips\Horror\Screams%20Male%2001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S:\Multimedia\1,001%20Sound%20Clips\Applause\Large%20Crowd%20Applause%2001.wav" TargetMode="External"/><Relationship Id="rId5" Type="http://schemas.openxmlformats.org/officeDocument/2006/relationships/image" Target="../media/image23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nasd-fs-1\students\2011%20grads\RFlynn\Multimedia\Year%20Project\pope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O:\Multimedia\Year%20Project\Pop-03.wav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dateline time line new 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3333" y="838200"/>
            <a:ext cx="8178800" cy="5562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>
                <a:latin typeface="Broadway" pitchFamily="82" charset="0"/>
              </a:rPr>
              <a:t>Incorrect! Try again</a:t>
            </a:r>
            <a:endParaRPr lang="en-US" sz="5400" dirty="0">
              <a:latin typeface="Broadway" pitchFamily="82" charset="0"/>
            </a:endParaRPr>
          </a:p>
        </p:txBody>
      </p:sp>
      <p:sp>
        <p:nvSpPr>
          <p:cNvPr id="6" name="Action Button: Return 5">
            <a:hlinkClick r:id="rId4" action="ppaction://hlinksldjump" highlightClick="1"/>
          </p:cNvPr>
          <p:cNvSpPr/>
          <p:nvPr/>
        </p:nvSpPr>
        <p:spPr>
          <a:xfrm>
            <a:off x="7696200" y="5867400"/>
            <a:ext cx="1447800" cy="990600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creams Male 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5400" dirty="0" smtClean="0">
                <a:latin typeface="Impact" pitchFamily="34" charset="0"/>
              </a:rPr>
              <a:t>Correct! </a:t>
            </a:r>
            <a:endParaRPr lang="en-US" sz="5400" dirty="0">
              <a:latin typeface="Impact" pitchFamily="34" charset="0"/>
            </a:endParaRPr>
          </a:p>
        </p:txBody>
      </p:sp>
      <p:sp>
        <p:nvSpPr>
          <p:cNvPr id="4" name="Striped Right Arrow 3">
            <a:hlinkClick r:id="rId4" action="ppaction://hlinksldjump"/>
          </p:cNvPr>
          <p:cNvSpPr/>
          <p:nvPr/>
        </p:nvSpPr>
        <p:spPr>
          <a:xfrm>
            <a:off x="7696200" y="5943600"/>
            <a:ext cx="1371600" cy="838200"/>
          </a:xfrm>
          <a:prstGeom prst="stripedRightArrow">
            <a:avLst/>
          </a:prstGeom>
          <a:solidFill>
            <a:srgbClr val="48D735"/>
          </a:solidFill>
          <a:ln>
            <a:solidFill>
              <a:srgbClr val="48D7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Large Crowd Applause 0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000" dirty="0" smtClean="0"/>
              <a:t>Backgrounds-</a:t>
            </a:r>
          </a:p>
          <a:p>
            <a:pPr>
              <a:buNone/>
            </a:pPr>
            <a:r>
              <a:rPr lang="en-US" sz="2000" dirty="0" smtClean="0"/>
              <a:t>imyam.com,</a:t>
            </a:r>
            <a:r>
              <a:rPr lang="en-US" sz="2000" dirty="0" smtClean="0"/>
              <a:t> </a:t>
            </a:r>
            <a:r>
              <a:rPr lang="en-US" sz="2000" dirty="0" smtClean="0"/>
              <a:t>morichesdaily.com,</a:t>
            </a:r>
            <a:r>
              <a:rPr lang="en-US" sz="2000" dirty="0" smtClean="0"/>
              <a:t> </a:t>
            </a:r>
            <a:r>
              <a:rPr lang="en-US" sz="2000" dirty="0" smtClean="0"/>
              <a:t>blackmailbox.wordpress.com,</a:t>
            </a:r>
            <a:r>
              <a:rPr lang="en-US" sz="2000" dirty="0" smtClean="0"/>
              <a:t> </a:t>
            </a:r>
            <a:r>
              <a:rPr lang="en-US" sz="2000" dirty="0" smtClean="0"/>
              <a:t>istockphoto.com,</a:t>
            </a:r>
          </a:p>
          <a:p>
            <a:pPr>
              <a:buNone/>
            </a:pPr>
            <a:r>
              <a:rPr lang="en-US" sz="2000" dirty="0" smtClean="0"/>
              <a:t>arsgeek.com,</a:t>
            </a:r>
            <a:r>
              <a:rPr lang="en-US" sz="2000" dirty="0" smtClean="0"/>
              <a:t> </a:t>
            </a:r>
            <a:r>
              <a:rPr lang="en-US" sz="2000" dirty="0" smtClean="0"/>
              <a:t>mmbolding.com,</a:t>
            </a:r>
            <a:r>
              <a:rPr lang="en-US" sz="2000" dirty="0" smtClean="0"/>
              <a:t> </a:t>
            </a:r>
            <a:r>
              <a:rPr lang="en-US" sz="2000" dirty="0" smtClean="0"/>
              <a:t>fifaworldcup2010nurmohammad.blogspot.com,</a:t>
            </a:r>
          </a:p>
          <a:p>
            <a:pPr>
              <a:buNone/>
            </a:pPr>
            <a:r>
              <a:rPr lang="en-US" sz="2000" dirty="0" smtClean="0"/>
              <a:t>http</a:t>
            </a:r>
            <a:r>
              <a:rPr lang="en-US" sz="2000" dirty="0" smtClean="0"/>
              <a:t>://</a:t>
            </a:r>
            <a:r>
              <a:rPr lang="en-US" sz="2000" dirty="0" smtClean="0"/>
              <a:t>www.1970sflashback.com/1978/Economy.asp,</a:t>
            </a:r>
            <a:r>
              <a:rPr lang="en-US" sz="2000" dirty="0" smtClean="0"/>
              <a:t> </a:t>
            </a:r>
            <a:r>
              <a:rPr lang="en-US" sz="2000" dirty="0" smtClean="0"/>
              <a:t>doobybrain.com,</a:t>
            </a:r>
            <a:r>
              <a:rPr lang="en-US" sz="2000" dirty="0" smtClean="0"/>
              <a:t> </a:t>
            </a:r>
            <a:r>
              <a:rPr lang="en-US" sz="2000" dirty="0" smtClean="0"/>
              <a:t>Webster-dictionary.org,</a:t>
            </a:r>
          </a:p>
          <a:p>
            <a:pPr>
              <a:buNone/>
            </a:pPr>
            <a:r>
              <a:rPr lang="en-US" sz="2000" dirty="0" smtClean="0"/>
              <a:t>michigan.gov,</a:t>
            </a:r>
            <a:r>
              <a:rPr lang="en-US" sz="2000" dirty="0" smtClean="0"/>
              <a:t> </a:t>
            </a:r>
            <a:r>
              <a:rPr lang="en-US" sz="2000" dirty="0" smtClean="0"/>
              <a:t>mricons.com,</a:t>
            </a:r>
            <a:r>
              <a:rPr lang="en-US" sz="2000" dirty="0" smtClean="0"/>
              <a:t> </a:t>
            </a:r>
            <a:r>
              <a:rPr lang="en-US" sz="2000" dirty="0" smtClean="0"/>
              <a:t>jiulongjournal.com,</a:t>
            </a:r>
            <a:r>
              <a:rPr lang="en-US" sz="2000" dirty="0" smtClean="0"/>
              <a:t> </a:t>
            </a:r>
            <a:r>
              <a:rPr lang="en-US" sz="2000" dirty="0" smtClean="0"/>
              <a:t>kent.ac.uk.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Images-</a:t>
            </a:r>
          </a:p>
          <a:p>
            <a:pPr>
              <a:buNone/>
            </a:pPr>
            <a:r>
              <a:rPr lang="en-US" sz="2000" dirty="0" smtClean="0"/>
              <a:t>freestuffwave.comcouponcravings.comistockphoto.com,cortlandstandard.net,lordn.wordpress.com,blog.newsok.com</a:t>
            </a:r>
          </a:p>
          <a:p>
            <a:pPr>
              <a:buNone/>
            </a:pPr>
            <a:r>
              <a:rPr lang="en-US" sz="2000" dirty="0" smtClean="0"/>
              <a:t>Information-</a:t>
            </a:r>
          </a:p>
          <a:p>
            <a:pPr>
              <a:buNone/>
            </a:pPr>
            <a:r>
              <a:rPr lang="en-US" sz="2000" dirty="0" smtClean="0"/>
              <a:t>http</a:t>
            </a:r>
            <a:r>
              <a:rPr lang="en-US" sz="2000" dirty="0" smtClean="0"/>
              <a:t>://</a:t>
            </a:r>
            <a:r>
              <a:rPr lang="en-US" sz="2000" dirty="0" smtClean="0"/>
              <a:t>en.wikipedia.org/wiki/1978</a:t>
            </a:r>
          </a:p>
          <a:p>
            <a:pPr>
              <a:buNone/>
            </a:pPr>
            <a:r>
              <a:rPr lang="en-US" sz="2000" dirty="0" smtClean="0"/>
              <a:t>Sounds-http</a:t>
            </a:r>
            <a:r>
              <a:rPr lang="en-US" sz="2000" dirty="0" smtClean="0"/>
              <a:t>://www.stonewashed.net/sfx.html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Sports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4478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January 15 – The Dallas Cowboys defeated the Denver Broncos, 27-10, to win Super Bowl XII.</a:t>
            </a:r>
          </a:p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June 1 – The 19__ FIFA World Cup starts in Argentina.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" name="Picture 8" descr="_1978_logo 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3962400"/>
            <a:ext cx="2524354" cy="2565400"/>
          </a:xfrm>
          <a:prstGeom prst="rect">
            <a:avLst/>
          </a:prstGeom>
        </p:spPr>
      </p:pic>
      <p:pic>
        <p:nvPicPr>
          <p:cNvPr id="10" name="Picture 9" descr="SuperBowlXII-197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962400"/>
            <a:ext cx="3006569" cy="2569464"/>
          </a:xfrm>
          <a:prstGeom prst="rect">
            <a:avLst/>
          </a:prstGeom>
        </p:spPr>
      </p:pic>
      <p:pic>
        <p:nvPicPr>
          <p:cNvPr id="11" name="crowd.wav">
            <a:hlinkClick r:id="" action="ppaction://media"/>
          </p:cNvPr>
          <p:cNvPicPr>
            <a:picLocks noRot="1" noChangeAspect="1"/>
          </p:cNvPicPr>
          <p:nvPr>
            <a:wavAudioFile r:embed="rId1" name="crowd.wav"/>
          </p:nvPr>
        </p:nvPicPr>
        <p:blipFill>
          <a:blip r:embed="rId6"/>
          <a:stretch>
            <a:fillRect/>
          </a:stretch>
        </p:blipFill>
        <p:spPr>
          <a:xfrm>
            <a:off x="8915400" y="6553200"/>
            <a:ext cx="2286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Law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January 1 – The Copyright Act of 1976 takes effect, making sweeping changes to United States copyright law</a:t>
            </a:r>
            <a:r>
              <a:rPr lang="en-US" sz="3600" dirty="0" smtClean="0"/>
              <a:t>.</a:t>
            </a:r>
          </a:p>
          <a:p>
            <a:endParaRPr lang="en-US" dirty="0"/>
          </a:p>
        </p:txBody>
      </p:sp>
      <p:pic>
        <p:nvPicPr>
          <p:cNvPr id="4" name="Gavel_Bangs_4x-SoundBible.com-744905587.wav">
            <a:hlinkClick r:id="" action="ppaction://media"/>
          </p:cNvPr>
          <p:cNvPicPr>
            <a:picLocks noRot="1" noChangeAspect="1"/>
          </p:cNvPicPr>
          <p:nvPr>
            <a:wavAudioFile r:embed="rId1" name="Gavel_Bangs_4x-SoundBible.com-744905587.wav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7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Garfield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June 19 – </a:t>
            </a:r>
            <a:r>
              <a:rPr lang="en-US" sz="3600" i="1" dirty="0" smtClean="0">
                <a:latin typeface="Kokila" pitchFamily="34" charset="0"/>
                <a:cs typeface="Kokila" pitchFamily="34" charset="0"/>
              </a:rPr>
              <a:t>Garfield</a:t>
            </a:r>
            <a:r>
              <a:rPr lang="en-US" sz="3600" dirty="0" smtClean="0">
                <a:latin typeface="Kokila" pitchFamily="34" charset="0"/>
                <a:cs typeface="Kokila" pitchFamily="34" charset="0"/>
              </a:rPr>
              <a:t>, which eventually becomes the world's most widely syndicated comic strip, makes its debut.</a:t>
            </a:r>
          </a:p>
          <a:p>
            <a:endParaRPr lang="en-US" dirty="0"/>
          </a:p>
        </p:txBody>
      </p:sp>
      <p:pic>
        <p:nvPicPr>
          <p:cNvPr id="6" name="catmeow.wav">
            <a:hlinkClick r:id="" action="ppaction://media"/>
          </p:cNvPr>
          <p:cNvPicPr>
            <a:picLocks noRot="1" noChangeAspect="1"/>
          </p:cNvPicPr>
          <p:nvPr>
            <a:wavAudioFile r:embed="rId1" name="catmeow.wav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6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Pope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October 16 – Pope John Paul II succeeds Pope John Paul I as the 264th pope. He is the first Polish pope in history.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o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Computers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February 16 – The first computer bulletin board system (</a:t>
            </a:r>
            <a:r>
              <a:rPr lang="en-US" sz="3600" i="1" dirty="0" smtClean="0">
                <a:latin typeface="Kokila" pitchFamily="34" charset="0"/>
                <a:cs typeface="Kokila" pitchFamily="34" charset="0"/>
              </a:rPr>
              <a:t>CBBS</a:t>
            </a:r>
            <a:r>
              <a:rPr lang="en-US" sz="3600" dirty="0" smtClean="0">
                <a:latin typeface="Kokila" pitchFamily="34" charset="0"/>
                <a:cs typeface="Kokila" pitchFamily="34" charset="0"/>
              </a:rPr>
              <a:t>) is created in Chicago.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op-0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7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Cost of Living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Gas- $0.63</a:t>
            </a:r>
          </a:p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Dozen eggs- $0.82</a:t>
            </a:r>
          </a:p>
          <a:p>
            <a:pPr algn="ctr"/>
            <a:r>
              <a:rPr lang="en-US" sz="3600" dirty="0" smtClean="0">
                <a:latin typeface="Kokila" pitchFamily="34" charset="0"/>
                <a:cs typeface="Kokila" pitchFamily="34" charset="0"/>
              </a:rPr>
              <a:t>Gallon of milk- $1.71</a:t>
            </a:r>
          </a:p>
          <a:p>
            <a:endParaRPr lang="en-US" dirty="0"/>
          </a:p>
        </p:txBody>
      </p:sp>
      <p:pic>
        <p:nvPicPr>
          <p:cNvPr id="7" name="Picture 6" descr="free-ga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4191000"/>
            <a:ext cx="1752600" cy="1752600"/>
          </a:xfrm>
          <a:prstGeom prst="rect">
            <a:avLst/>
          </a:prstGeom>
        </p:spPr>
      </p:pic>
      <p:pic>
        <p:nvPicPr>
          <p:cNvPr id="8" name="Picture 7" descr="dozen-egg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4191000"/>
            <a:ext cx="1755648" cy="1755648"/>
          </a:xfrm>
          <a:prstGeom prst="rect">
            <a:avLst/>
          </a:prstGeom>
        </p:spPr>
      </p:pic>
      <p:pic>
        <p:nvPicPr>
          <p:cNvPr id="9" name="Picture 8" descr="ist2_3931123-stock-photo-of-milk-cart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4191000"/>
            <a:ext cx="1422999" cy="1755648"/>
          </a:xfrm>
          <a:prstGeom prst="rect">
            <a:avLst/>
          </a:prstGeom>
        </p:spPr>
      </p:pic>
      <p:pic>
        <p:nvPicPr>
          <p:cNvPr id="10" name="cashtill.wav">
            <a:hlinkClick r:id="" action="ppaction://media"/>
          </p:cNvPr>
          <p:cNvPicPr>
            <a:picLocks noRot="1" noChangeAspect="1"/>
          </p:cNvPicPr>
          <p:nvPr>
            <a:wavAudioFile r:embed="rId1" name="cashtill.wav"/>
          </p:nvPr>
        </p:nvPicPr>
        <p:blipFill>
          <a:blip r:embed="rId7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okila" pitchFamily="34" charset="0"/>
                <a:cs typeface="Kokila" pitchFamily="34" charset="0"/>
              </a:rPr>
              <a:t>Birthdays</a:t>
            </a:r>
            <a:endParaRPr lang="en-US" sz="7200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 smtClean="0">
                <a:latin typeface="Kokila" pitchFamily="34" charset="0"/>
                <a:cs typeface="Kokila" pitchFamily="34" charset="0"/>
              </a:rPr>
              <a:t>May 25 – Brian Urlacher American football player</a:t>
            </a:r>
          </a:p>
          <a:p>
            <a:pPr algn="ctr">
              <a:buNone/>
            </a:pPr>
            <a:r>
              <a:rPr lang="en-US" sz="3600" dirty="0" smtClean="0">
                <a:latin typeface="Kokila" pitchFamily="34" charset="0"/>
                <a:cs typeface="Kokila" pitchFamily="34" charset="0"/>
              </a:rPr>
              <a:t>June 20 – Quinton Jackson American mixed martial arts fighter,</a:t>
            </a:r>
          </a:p>
          <a:p>
            <a:pPr algn="ctr">
              <a:buNone/>
            </a:pPr>
            <a:r>
              <a:rPr lang="en-US" sz="3600" dirty="0" smtClean="0">
                <a:latin typeface="Kokila" pitchFamily="34" charset="0"/>
                <a:cs typeface="Kokila" pitchFamily="34" charset="0"/>
              </a:rPr>
              <a:t>August 23 – Kobe Bryant, American basketball player </a:t>
            </a:r>
          </a:p>
          <a:p>
            <a:pPr>
              <a:buNone/>
            </a:pPr>
            <a:endParaRPr lang="en-US" sz="16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419600"/>
            <a:ext cx="1701737" cy="2286000"/>
          </a:xfrm>
          <a:prstGeom prst="rect">
            <a:avLst/>
          </a:prstGeom>
        </p:spPr>
      </p:pic>
      <p:pic>
        <p:nvPicPr>
          <p:cNvPr id="5" name="Picture 4" descr="rampage-jacks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4419600"/>
            <a:ext cx="1523048" cy="2286000"/>
          </a:xfrm>
          <a:prstGeom prst="rect">
            <a:avLst/>
          </a:prstGeom>
        </p:spPr>
      </p:pic>
      <p:pic>
        <p:nvPicPr>
          <p:cNvPr id="7" name="Picture 6" descr="kobe-brya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4419600"/>
            <a:ext cx="1736824" cy="22860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Kokila" pitchFamily="34" charset="0"/>
                <a:cs typeface="Kokila" pitchFamily="34" charset="0"/>
              </a:rPr>
              <a:t>What Year did these events take place?</a:t>
            </a:r>
            <a:endParaRPr lang="en-US" dirty="0">
              <a:latin typeface="Kokila" pitchFamily="34" charset="0"/>
              <a:cs typeface="Kokila" pitchFamily="34" charset="0"/>
            </a:endParaRPr>
          </a:p>
        </p:txBody>
      </p:sp>
      <p:sp>
        <p:nvSpPr>
          <p:cNvPr id="5" name="Chevron 4">
            <a:hlinkClick r:id="rId3" action="ppaction://hlinksldjump"/>
          </p:cNvPr>
          <p:cNvSpPr/>
          <p:nvPr/>
        </p:nvSpPr>
        <p:spPr>
          <a:xfrm>
            <a:off x="1447800" y="2133600"/>
            <a:ext cx="762000" cy="533400"/>
          </a:xfrm>
          <a:prstGeom prst="chevron">
            <a:avLst/>
          </a:prstGeom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hevron 5">
            <a:hlinkClick r:id="rId3" action="ppaction://hlinksldjump"/>
          </p:cNvPr>
          <p:cNvSpPr/>
          <p:nvPr/>
        </p:nvSpPr>
        <p:spPr>
          <a:xfrm>
            <a:off x="1447800" y="3124200"/>
            <a:ext cx="762000" cy="533400"/>
          </a:xfrm>
          <a:prstGeom prst="chevron">
            <a:avLst/>
          </a:prstGeom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6">
            <a:hlinkClick r:id="rId3" action="ppaction://hlinksldjump"/>
          </p:cNvPr>
          <p:cNvSpPr/>
          <p:nvPr/>
        </p:nvSpPr>
        <p:spPr>
          <a:xfrm>
            <a:off x="1447800" y="4038600"/>
            <a:ext cx="762000" cy="533400"/>
          </a:xfrm>
          <a:prstGeom prst="chevron">
            <a:avLst/>
          </a:prstGeom>
        </p:spPr>
        <p:style>
          <a:lnRef idx="0">
            <a:schemeClr val="accent5"/>
          </a:lnRef>
          <a:fillRef idx="1002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>
            <a:hlinkClick r:id="rId4" action="ppaction://hlinksldjump"/>
          </p:cNvPr>
          <p:cNvSpPr/>
          <p:nvPr/>
        </p:nvSpPr>
        <p:spPr>
          <a:xfrm>
            <a:off x="1447800" y="5105400"/>
            <a:ext cx="762000" cy="533400"/>
          </a:xfrm>
          <a:prstGeom prst="chevron">
            <a:avLst/>
          </a:prstGeom>
        </p:spPr>
        <p:style>
          <a:lnRef idx="0">
            <a:schemeClr val="accent5"/>
          </a:lnRef>
          <a:fillRef idx="1003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20574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odoni MT Black" pitchFamily="18" charset="0"/>
              </a:rPr>
              <a:t>1976</a:t>
            </a:r>
            <a:endParaRPr lang="en-US" sz="4400" dirty="0">
              <a:latin typeface="Bodoni MT Blac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3040559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odoni MT Black" pitchFamily="18" charset="0"/>
              </a:rPr>
              <a:t>1979</a:t>
            </a:r>
            <a:endParaRPr lang="en-US" sz="4400" dirty="0">
              <a:latin typeface="Bodoni MT Black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3954959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odoni MT Black" pitchFamily="18" charset="0"/>
              </a:rPr>
              <a:t>1974</a:t>
            </a:r>
            <a:endParaRPr lang="en-US" sz="4400" dirty="0">
              <a:latin typeface="Bodoni MT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0" y="50292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odoni MT Black" pitchFamily="18" charset="0"/>
              </a:rPr>
              <a:t>1978</a:t>
            </a:r>
            <a:endParaRPr lang="en-US" sz="4400" dirty="0"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223</Words>
  <Application>Microsoft Office PowerPoint</Application>
  <PresentationFormat>On-screen Show (4:3)</PresentationFormat>
  <Paragraphs>54</Paragraphs>
  <Slides>12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Sports</vt:lpstr>
      <vt:lpstr>Law</vt:lpstr>
      <vt:lpstr>Garfield</vt:lpstr>
      <vt:lpstr>Pope</vt:lpstr>
      <vt:lpstr>Computers</vt:lpstr>
      <vt:lpstr>Cost of Living</vt:lpstr>
      <vt:lpstr>Birthdays</vt:lpstr>
      <vt:lpstr>What Year did these events take place?</vt:lpstr>
      <vt:lpstr>Slide 10</vt:lpstr>
      <vt:lpstr>Slide 11</vt:lpstr>
      <vt:lpstr>Bibliography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rflynn</dc:creator>
  <cp:lastModifiedBy>rflynn</cp:lastModifiedBy>
  <cp:revision>37</cp:revision>
  <dcterms:created xsi:type="dcterms:W3CDTF">2011-01-07T13:31:54Z</dcterms:created>
  <dcterms:modified xsi:type="dcterms:W3CDTF">2011-01-19T14:24:47Z</dcterms:modified>
</cp:coreProperties>
</file>